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4" r:id="rId6"/>
    <p:sldId id="265" r:id="rId7"/>
    <p:sldId id="266" r:id="rId8"/>
    <p:sldId id="267" r:id="rId9"/>
    <p:sldId id="261" r:id="rId10"/>
    <p:sldId id="262" r:id="rId11"/>
    <p:sldId id="263" r:id="rId12"/>
  </p:sldIdLst>
  <p:sldSz cx="9144000" cy="5143500" type="screen16x9"/>
  <p:notesSz cx="6858000" cy="9144000"/>
  <p:embeddedFontLst>
    <p:embeddedFont>
      <p:font typeface="Rubik Medium" panose="020B0604020202020204" charset="-79"/>
      <p:regular r:id="rId14"/>
      <p:bold r:id="rId15"/>
      <p:italic r:id="rId16"/>
      <p:boldItalic r:id="rId17"/>
    </p:embeddedFont>
    <p:embeddedFont>
      <p:font typeface="Rubik" panose="020B0604020202020204" charset="-79"/>
      <p:regular r:id="rId18"/>
      <p:bold r:id="rId19"/>
      <p:italic r:id="rId20"/>
      <p:boldItalic r:id="rId21"/>
    </p:embeddedFont>
    <p:embeddedFont>
      <p:font typeface="Rubik Light" panose="020B0604020202020204" charset="-79"/>
      <p:regular r:id="rId22"/>
      <p:bold r:id="rId23"/>
      <p:italic r:id="rId24"/>
      <p:boldItalic r:id="rId25"/>
    </p:embeddedFont>
    <p:embeddedFont>
      <p:font typeface="Rubik SemiBold" panose="020B0604020202020204" charset="-79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58384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975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00da5092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00da5092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280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00da509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00da509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364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00da509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00da509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835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030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463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799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343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64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446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655c8f53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2655c8f53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23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rive.google.com/file/d/1Lpg9e_-wus-vJN2oHVLO4tdU8G0KThkv/view?usp=sharing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hyperlink" Target="https://drive.google.com/drive/folders/1W109g8NeiZfLF6DsdYRJbRyMBog5AF94?usp=sharing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hyperlink" Target="https://drive.google.com/drive/folders/1q6nMr_oHJEdDhhk7Ssm2Y4al_ADhhx0e?usp=sharing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inawanda/QAJubelioRakamin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rive.google.com/file/d/1Lpg9e_-wus-vJN2oHVLO4tdU8G0KThkv/view?usp=shar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rive.google.com/drive/folders/1s0wFOE6nw6ZlVwGkGx0RT8SJ0fgg-EAi?usp=sharing" TargetMode="External"/><Relationship Id="rId5" Type="http://schemas.openxmlformats.org/officeDocument/2006/relationships/hyperlink" Target="https://id.atlassian.com/invite/p/jira-software?id=zh3PuMdISh69lBxhXdpsUw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17900" y="1596200"/>
            <a:ext cx="4392000" cy="104641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Final Task Quality Assurance Jubelio</a:t>
            </a:r>
            <a:endParaRPr sz="28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7900" y="2642610"/>
            <a:ext cx="4392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Jubelio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Quality </a:t>
            </a:r>
            <a:r>
              <a:rPr lang="en-US" sz="1800" dirty="0">
                <a:solidFill>
                  <a:schemeClr val="bg1"/>
                </a:solidFill>
              </a:rPr>
              <a:t>Assurance Engineer Project Based Internship Program</a:t>
            </a:r>
          </a:p>
        </p:txBody>
      </p:sp>
      <p:sp>
        <p:nvSpPr>
          <p:cNvPr id="58" name="Google Shape;58;p13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7900" y="3383433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Regina Putri Wanda Zahirah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2329775" y="225100"/>
            <a:ext cx="1538100" cy="541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Jubelio</a:t>
            </a:r>
            <a:endParaRPr dirty="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Video Presentation Here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340500" y="28434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id-ID" dirty="0">
                <a:latin typeface="Rubik"/>
                <a:ea typeface="Rubik"/>
                <a:cs typeface="Rubik"/>
                <a:sym typeface="Rubik"/>
                <a:hlinkClick r:id="rId5"/>
              </a:rPr>
              <a:t>https://drive.google.com/file/d/1Lpg9e_-</a:t>
            </a:r>
            <a:r>
              <a:rPr lang="id-ID" dirty="0" smtClean="0">
                <a:latin typeface="Rubik"/>
                <a:ea typeface="Rubik"/>
                <a:cs typeface="Rubik"/>
                <a:sym typeface="Rubik"/>
                <a:hlinkClick r:id="rId5"/>
              </a:rPr>
              <a:t>wus-vJN2oHVLO4tdU8G0KThkv/view?usp=sharing</a:t>
            </a:r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 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4871775" y="4301225"/>
            <a:ext cx="1538100" cy="541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Jubelio</a:t>
            </a:r>
            <a:endParaRPr dirty="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528250" y="840975"/>
            <a:ext cx="20016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latin typeface="Rubik SemiBold"/>
                <a:ea typeface="Rubik SemiBold"/>
                <a:cs typeface="Rubik SemiBold"/>
                <a:sym typeface="Rubik SemiBold"/>
              </a:rPr>
              <a:t>Regina Putri Wanda Zahirah</a:t>
            </a:r>
            <a:endParaRPr sz="24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latin typeface="Rubik SemiBold"/>
                <a:ea typeface="Rubik SemiBold"/>
                <a:cs typeface="Rubik SemiBold"/>
                <a:sym typeface="Rubik SemiBold"/>
              </a:rPr>
              <a:t>Experience</a:t>
            </a:r>
            <a:endParaRPr sz="2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5095575" y="1848125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5000625" y="17160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5000625" y="28003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5263988" y="1625150"/>
            <a:ext cx="37401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id-ID" dirty="0"/>
              <a:t>UI/UX Design </a:t>
            </a:r>
            <a:r>
              <a:rPr lang="id-ID" dirty="0" smtClean="0"/>
              <a:t>Intern</a:t>
            </a:r>
            <a:endParaRPr lang="en-US" dirty="0"/>
          </a:p>
          <a:p>
            <a:pPr lvl="0"/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PT. </a:t>
            </a:r>
            <a:r>
              <a:rPr lang="en-US" dirty="0" err="1" smtClean="0">
                <a:latin typeface="Rubik"/>
                <a:ea typeface="Rubik"/>
                <a:cs typeface="Rubik"/>
                <a:sym typeface="Rubik"/>
              </a:rPr>
              <a:t>Cazh</a:t>
            </a:r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latin typeface="Rubik"/>
                <a:ea typeface="Rubik"/>
                <a:cs typeface="Rubik"/>
                <a:sym typeface="Rubik"/>
              </a:rPr>
              <a:t>Teknologi</a:t>
            </a:r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latin typeface="Rubik"/>
                <a:ea typeface="Rubik"/>
                <a:cs typeface="Rubik"/>
                <a:sym typeface="Rubik"/>
              </a:rPr>
              <a:t>Inovasi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294775" y="2709450"/>
            <a:ext cx="37401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Rubik"/>
                <a:ea typeface="Rubik"/>
                <a:cs typeface="Rubik"/>
                <a:sym typeface="Rubik"/>
              </a:rPr>
              <a:t>Quality Assurance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Rubik"/>
                <a:ea typeface="Rubik"/>
                <a:cs typeface="Rubik"/>
                <a:sym typeface="Rubik"/>
              </a:rPr>
              <a:t>Virtual Internship Jubelio</a:t>
            </a:r>
            <a:endParaRPr lang="en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415950" y="2709450"/>
            <a:ext cx="37401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/>
            <a:r>
              <a:rPr lang="id-ID" sz="1200" dirty="0"/>
              <a:t>A fresh graduate in Informatics Engineering from Institut Teknologi Telkom Purwokerto. Have interest in Quality </a:t>
            </a:r>
            <a:r>
              <a:rPr lang="id-ID" sz="1200" dirty="0" smtClean="0"/>
              <a:t>Assurance. </a:t>
            </a:r>
            <a:r>
              <a:rPr lang="id-ID" sz="1200" dirty="0"/>
              <a:t>Currently taking </a:t>
            </a:r>
            <a:r>
              <a:rPr lang="en-US" sz="1200" dirty="0" smtClean="0"/>
              <a:t>Rakamin Project Based Virtual Internship Quality Assurance Jubelio </a:t>
            </a:r>
            <a:r>
              <a:rPr lang="id-ID" sz="1200" dirty="0" smtClean="0"/>
              <a:t>and </a:t>
            </a:r>
            <a:r>
              <a:rPr lang="id-ID" sz="1200" dirty="0"/>
              <a:t>Quality Assurance Course in MySkill E-Learning. </a:t>
            </a:r>
            <a:endParaRPr sz="1200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54" b="99057" l="103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11" y="612300"/>
            <a:ext cx="1190700" cy="17858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340500" y="388386"/>
            <a:ext cx="8463000" cy="67707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Rubik"/>
                <a:ea typeface="Rubik"/>
                <a:cs typeface="Rubik"/>
                <a:sym typeface="Rubik"/>
              </a:rPr>
              <a:t>Case Study</a:t>
            </a:r>
            <a:endParaRPr sz="3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521" y="1268225"/>
            <a:ext cx="6496957" cy="20005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297450" y="49377"/>
            <a:ext cx="8463000" cy="55396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latin typeface="Rubik"/>
                <a:ea typeface="Rubik"/>
                <a:cs typeface="Rubik"/>
                <a:sym typeface="Rubik"/>
              </a:rPr>
              <a:t>Result</a:t>
            </a:r>
            <a:endParaRPr sz="24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42750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383550" y="4633253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Rubik"/>
                <a:ea typeface="Rubik"/>
                <a:cs typeface="Rubik"/>
                <a:sym typeface="Rubik"/>
              </a:rPr>
              <a:t>Test case dibuat Menggunakan Jira dan menambahkan Xray di jira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36" y="584050"/>
            <a:ext cx="4448661" cy="22341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345" y="1783830"/>
            <a:ext cx="4333277" cy="24362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340500" y="388386"/>
            <a:ext cx="8463000" cy="67707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Rubik"/>
                <a:ea typeface="Rubik"/>
                <a:cs typeface="Rubik"/>
                <a:sym typeface="Rubik"/>
              </a:rPr>
              <a:t>Case Study</a:t>
            </a:r>
            <a:endParaRPr sz="3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864" y="1065464"/>
            <a:ext cx="6430272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54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297450" y="258927"/>
            <a:ext cx="8463000" cy="55396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latin typeface="Rubik"/>
                <a:ea typeface="Rubik"/>
                <a:cs typeface="Rubik"/>
                <a:sym typeface="Rubik"/>
              </a:rPr>
              <a:t>Result</a:t>
            </a:r>
            <a:endParaRPr sz="24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42750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383550" y="3913456"/>
            <a:ext cx="83769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" dirty="0" smtClean="0">
                <a:latin typeface="Rubik"/>
                <a:ea typeface="Rubik"/>
                <a:cs typeface="Rubik"/>
                <a:sym typeface="Rubik"/>
              </a:rPr>
              <a:t>Hasil test API : </a:t>
            </a:r>
            <a:r>
              <a:rPr lang="id-ID" dirty="0">
                <a:latin typeface="Rubik"/>
                <a:ea typeface="Rubik"/>
                <a:cs typeface="Rubik"/>
                <a:sym typeface="Rubik"/>
                <a:hlinkClick r:id="rId5"/>
              </a:rPr>
              <a:t>https://</a:t>
            </a:r>
            <a:r>
              <a:rPr lang="id-ID" dirty="0" smtClean="0">
                <a:latin typeface="Rubik"/>
                <a:ea typeface="Rubik"/>
                <a:cs typeface="Rubik"/>
                <a:sym typeface="Rubik"/>
                <a:hlinkClick r:id="rId5"/>
              </a:rPr>
              <a:t>drive.google.com/drive/folders/1W109g8NeiZfLF6DsdYRJbRyMBog5AF94?usp=sharing</a:t>
            </a:r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 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995" y="1000954"/>
            <a:ext cx="6742010" cy="272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2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340500" y="388386"/>
            <a:ext cx="8463000" cy="67707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Rubik"/>
                <a:ea typeface="Rubik"/>
                <a:cs typeface="Rubik"/>
                <a:sym typeface="Rubik"/>
              </a:rPr>
              <a:t>Case Study</a:t>
            </a:r>
            <a:endParaRPr sz="3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021" y="1623880"/>
            <a:ext cx="6677957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14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297450" y="49377"/>
            <a:ext cx="8463000" cy="55396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latin typeface="Rubik"/>
                <a:ea typeface="Rubik"/>
                <a:cs typeface="Rubik"/>
                <a:sym typeface="Rubik"/>
              </a:rPr>
              <a:t>Result</a:t>
            </a:r>
            <a:endParaRPr sz="24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42750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383550" y="4123006"/>
            <a:ext cx="83769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" dirty="0" smtClean="0">
                <a:latin typeface="Rubik"/>
                <a:ea typeface="Rubik"/>
                <a:cs typeface="Rubik"/>
                <a:sym typeface="Rubik"/>
              </a:rPr>
              <a:t>Web Automation:</a:t>
            </a:r>
          </a:p>
          <a:p>
            <a:pPr lvl="0" algn="ctr"/>
            <a:r>
              <a:rPr lang="id-ID" dirty="0">
                <a:latin typeface="Rubik"/>
                <a:ea typeface="Rubik"/>
                <a:cs typeface="Rubik"/>
                <a:sym typeface="Rubik"/>
                <a:hlinkClick r:id="rId5"/>
              </a:rPr>
              <a:t>https://</a:t>
            </a:r>
            <a:r>
              <a:rPr lang="id-ID" dirty="0" smtClean="0">
                <a:latin typeface="Rubik"/>
                <a:ea typeface="Rubik"/>
                <a:cs typeface="Rubik"/>
                <a:sym typeface="Rubik"/>
                <a:hlinkClick r:id="rId5"/>
              </a:rPr>
              <a:t>drive.google.com/drive/folders/1q6nMr_oHJEdDhhk7Ssm2Y4al_ADhhx0e?usp=sharing</a:t>
            </a:r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 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8" y="487108"/>
            <a:ext cx="4269207" cy="2554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51" y="1716808"/>
            <a:ext cx="4512171" cy="23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297450" y="799644"/>
            <a:ext cx="8463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 smtClean="0">
                <a:latin typeface="Rubik"/>
                <a:ea typeface="Rubik"/>
                <a:cs typeface="Rubik"/>
                <a:sym typeface="Rubik"/>
              </a:rPr>
              <a:t>Links</a:t>
            </a:r>
            <a:endParaRPr sz="45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383550" y="1845561"/>
            <a:ext cx="83769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dirty="0" smtClean="0">
                <a:latin typeface="Rubik"/>
                <a:ea typeface="Rubik"/>
                <a:cs typeface="Rubik"/>
                <a:sym typeface="Rubik"/>
              </a:rPr>
              <a:t>Jira:</a:t>
            </a:r>
          </a:p>
          <a:p>
            <a:pPr lvl="0"/>
            <a:r>
              <a:rPr lang="en-US" dirty="0">
                <a:latin typeface="Rubik"/>
                <a:ea typeface="Rubik"/>
                <a:cs typeface="Rubik"/>
                <a:sym typeface="Rubik"/>
                <a:hlinkClick r:id="rId5"/>
              </a:rPr>
              <a:t>https://</a:t>
            </a:r>
            <a:r>
              <a:rPr lang="en-US" dirty="0" smtClean="0">
                <a:latin typeface="Rubik"/>
                <a:ea typeface="Rubik"/>
                <a:cs typeface="Rubik"/>
                <a:sym typeface="Rubik"/>
                <a:hlinkClick r:id="rId5"/>
              </a:rPr>
              <a:t>id.atlassian.com/invite/p/jira-software?id=zh3PuMdISh69lBxhXdpsUw</a:t>
            </a:r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 </a:t>
            </a:r>
          </a:p>
          <a:p>
            <a:pPr lvl="0"/>
            <a:endParaRPr lang="en-US" dirty="0" smtClean="0">
              <a:latin typeface="Rubik"/>
              <a:ea typeface="Rubik"/>
              <a:cs typeface="Rubik"/>
              <a:sym typeface="Rubik"/>
            </a:endParaRPr>
          </a:p>
          <a:p>
            <a:pPr lvl="0"/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Google Drive:</a:t>
            </a:r>
          </a:p>
          <a:p>
            <a:pPr lvl="0"/>
            <a:r>
              <a:rPr lang="id-ID" dirty="0">
                <a:latin typeface="Rubik"/>
                <a:ea typeface="Rubik"/>
                <a:cs typeface="Rubik"/>
                <a:sym typeface="Rubik"/>
                <a:hlinkClick r:id="rId6"/>
              </a:rPr>
              <a:t>https://</a:t>
            </a:r>
            <a:r>
              <a:rPr lang="id-ID" dirty="0" smtClean="0">
                <a:latin typeface="Rubik"/>
                <a:ea typeface="Rubik"/>
                <a:cs typeface="Rubik"/>
                <a:sym typeface="Rubik"/>
                <a:hlinkClick r:id="rId6"/>
              </a:rPr>
              <a:t>drive.google.com/drive/folders/1s0wFOE6nw6ZlVwGkGx0RT8SJ0fgg-EAi?usp=sharing</a:t>
            </a:r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 </a:t>
            </a:r>
          </a:p>
          <a:p>
            <a:pPr lvl="0"/>
            <a:endParaRPr lang="en-US" dirty="0" smtClean="0">
              <a:latin typeface="Rubik"/>
              <a:ea typeface="Rubik"/>
              <a:cs typeface="Rubik"/>
              <a:sym typeface="Rubik"/>
            </a:endParaRPr>
          </a:p>
          <a:p>
            <a:pPr lvl="0"/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Video Presentation:</a:t>
            </a:r>
          </a:p>
          <a:p>
            <a:pPr lvl="0"/>
            <a:r>
              <a:rPr lang="id-ID" dirty="0">
                <a:latin typeface="Rubik"/>
                <a:ea typeface="Rubik"/>
                <a:cs typeface="Rubik"/>
                <a:sym typeface="Rubik"/>
                <a:hlinkClick r:id="rId7"/>
              </a:rPr>
              <a:t>https://drive.google.com/file/d/1Lpg9e_-</a:t>
            </a:r>
            <a:r>
              <a:rPr lang="id-ID" dirty="0" smtClean="0">
                <a:latin typeface="Rubik"/>
                <a:ea typeface="Rubik"/>
                <a:cs typeface="Rubik"/>
                <a:sym typeface="Rubik"/>
                <a:hlinkClick r:id="rId7"/>
              </a:rPr>
              <a:t>wus-vJN2oHVLO4tdU8G0KThkv/view?usp=sharing</a:t>
            </a:r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 </a:t>
            </a:r>
          </a:p>
          <a:p>
            <a:pPr lvl="0"/>
            <a:endParaRPr lang="en-US" dirty="0">
              <a:latin typeface="Rubik"/>
              <a:ea typeface="Rubik"/>
              <a:cs typeface="Rubik"/>
              <a:sym typeface="Rubik"/>
            </a:endParaRPr>
          </a:p>
          <a:p>
            <a:pPr lvl="0"/>
            <a:r>
              <a:rPr lang="en-US" dirty="0" err="1" smtClean="0">
                <a:latin typeface="Rubik"/>
                <a:ea typeface="Rubik"/>
                <a:cs typeface="Rubik"/>
                <a:sym typeface="Rubik"/>
              </a:rPr>
              <a:t>GitHub</a:t>
            </a:r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:</a:t>
            </a:r>
          </a:p>
          <a:p>
            <a:pPr lvl="0"/>
            <a:r>
              <a:rPr lang="id-ID" dirty="0">
                <a:latin typeface="Rubik"/>
                <a:ea typeface="Rubik"/>
                <a:cs typeface="Rubik"/>
                <a:sym typeface="Rubik"/>
                <a:hlinkClick r:id="rId8"/>
              </a:rPr>
              <a:t>https://</a:t>
            </a:r>
            <a:r>
              <a:rPr lang="id-ID" dirty="0" smtClean="0">
                <a:latin typeface="Rubik"/>
                <a:ea typeface="Rubik"/>
                <a:cs typeface="Rubik"/>
                <a:sym typeface="Rubik"/>
                <a:hlinkClick r:id="rId8"/>
              </a:rPr>
              <a:t>github.com/ginawanda/QAJubelioRakamin</a:t>
            </a:r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 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144</Words>
  <Application>Microsoft Office PowerPoint</Application>
  <PresentationFormat>On-screen Show (16:9)</PresentationFormat>
  <Paragraphs>40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Rubik Medium</vt:lpstr>
      <vt:lpstr>Rubik</vt:lpstr>
      <vt:lpstr>Rubik Light</vt:lpstr>
      <vt:lpstr>Arial</vt:lpstr>
      <vt:lpstr>Rubik SemiBold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regina putri</dc:creator>
  <cp:lastModifiedBy>regina putri</cp:lastModifiedBy>
  <cp:revision>13</cp:revision>
  <dcterms:modified xsi:type="dcterms:W3CDTF">2023-09-29T18:04:22Z</dcterms:modified>
</cp:coreProperties>
</file>